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772400" cy="1219200"/>
          </a:xfrm>
          <a:solidFill>
            <a:srgbClr val="FF0000"/>
          </a:solidFill>
        </p:spPr>
        <p:txBody>
          <a:bodyPr anchor="ctr"/>
          <a:lstStyle/>
          <a:p>
            <a:r>
              <a:rPr lang="mr-IN" sz="4800" dirty="0" smtClean="0">
                <a:solidFill>
                  <a:srgbClr val="FFFF00"/>
                </a:solidFill>
              </a:rPr>
              <a:t>कौटुंबिक हिंसा</a:t>
            </a:r>
            <a:r>
              <a:rPr lang="mr-IN" dirty="0" smtClean="0"/>
              <a:t> </a:t>
            </a:r>
            <a:endParaRPr lang="en-US" dirty="0"/>
          </a:p>
        </p:txBody>
      </p:sp>
      <p:pic>
        <p:nvPicPr>
          <p:cNvPr id="4" name="Picture 3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7723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हिंसा</a:t>
            </a:r>
            <a:r>
              <a:rPr lang="en-US" b="1" dirty="0" smtClean="0"/>
              <a:t> - </a:t>
            </a:r>
            <a:r>
              <a:rPr lang="en-US" b="1" dirty="0" err="1" smtClean="0"/>
              <a:t>अर्थ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447800"/>
            <a:ext cx="5334000" cy="46783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“</a:t>
            </a:r>
            <a:r>
              <a:rPr lang="en-US" sz="2400" dirty="0" err="1" smtClean="0"/>
              <a:t>कौटुंबिक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पातळीवर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होणा-या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अन्</a:t>
            </a:r>
            <a:r>
              <a:rPr lang="mr-IN" sz="2400" dirty="0" smtClean="0"/>
              <a:t>या</a:t>
            </a:r>
            <a:r>
              <a:rPr lang="en-US" sz="2400" dirty="0" smtClean="0"/>
              <a:t>य, </a:t>
            </a:r>
            <a:r>
              <a:rPr lang="en-US" sz="2400" dirty="0" err="1" smtClean="0"/>
              <a:t>अत्</a:t>
            </a:r>
            <a:r>
              <a:rPr lang="mr-IN" sz="2400" dirty="0" smtClean="0"/>
              <a:t>या</a:t>
            </a:r>
            <a:r>
              <a:rPr lang="en-US" sz="2400" dirty="0" err="1" smtClean="0"/>
              <a:t>चार</a:t>
            </a:r>
            <a:r>
              <a:rPr lang="en-US" sz="2400" dirty="0" smtClean="0"/>
              <a:t> </a:t>
            </a:r>
            <a:r>
              <a:rPr lang="en-US" sz="2400" dirty="0" err="1" smtClean="0"/>
              <a:t>आणि</a:t>
            </a:r>
            <a:r>
              <a:rPr lang="en-US" sz="2400" dirty="0" smtClean="0"/>
              <a:t> </a:t>
            </a:r>
            <a:r>
              <a:rPr lang="en-US" sz="2400" dirty="0" err="1" smtClean="0"/>
              <a:t>हिंसाचार</a:t>
            </a:r>
            <a:r>
              <a:rPr lang="en-US" sz="2400" dirty="0" smtClean="0"/>
              <a:t> </a:t>
            </a:r>
            <a:r>
              <a:rPr lang="en-US" sz="2400" dirty="0" err="1" smtClean="0"/>
              <a:t>याला</a:t>
            </a:r>
            <a:r>
              <a:rPr lang="en-US" sz="2400" dirty="0" smtClean="0"/>
              <a:t> </a:t>
            </a:r>
            <a:r>
              <a:rPr lang="en-US" sz="2400" dirty="0" err="1" smtClean="0"/>
              <a:t>इंग्रजीम</a:t>
            </a:r>
            <a:r>
              <a:rPr lang="mr-IN" sz="2400" dirty="0" smtClean="0"/>
              <a:t>ध्‍ये</a:t>
            </a:r>
            <a:r>
              <a:rPr lang="en-US" sz="2400" dirty="0" smtClean="0"/>
              <a:t> Domestic Violence  </a:t>
            </a:r>
            <a:r>
              <a:rPr lang="mr-IN" sz="2400" dirty="0" smtClean="0"/>
              <a:t>म्‍ह</a:t>
            </a:r>
            <a:r>
              <a:rPr lang="en-US" sz="2400" dirty="0" err="1" smtClean="0"/>
              <a:t>टले</a:t>
            </a:r>
            <a:r>
              <a:rPr lang="en-US" sz="2400" dirty="0" smtClean="0"/>
              <a:t> </a:t>
            </a:r>
            <a:r>
              <a:rPr lang="en-US" sz="2400" dirty="0" err="1" smtClean="0"/>
              <a:t>जाते</a:t>
            </a:r>
            <a:r>
              <a:rPr lang="en-US" sz="2400" dirty="0" smtClean="0"/>
              <a:t>. </a:t>
            </a:r>
            <a:r>
              <a:rPr lang="mr-IN" sz="2400" dirty="0" smtClean="0"/>
              <a:t>ज्‍या</a:t>
            </a:r>
            <a:r>
              <a:rPr lang="en-US" sz="2400" dirty="0" err="1" smtClean="0"/>
              <a:t>ला</a:t>
            </a:r>
            <a:r>
              <a:rPr lang="en-US" sz="2400" dirty="0" smtClean="0"/>
              <a:t> </a:t>
            </a:r>
            <a:r>
              <a:rPr lang="en-US" sz="2400" dirty="0" err="1" smtClean="0"/>
              <a:t>मराठी</a:t>
            </a:r>
            <a:r>
              <a:rPr lang="en-US" sz="2400" dirty="0" smtClean="0"/>
              <a:t> </a:t>
            </a:r>
            <a:r>
              <a:rPr lang="en-US" sz="2400" dirty="0" err="1" smtClean="0"/>
              <a:t>भाषेत</a:t>
            </a:r>
            <a:r>
              <a:rPr lang="en-US" sz="2400" dirty="0" smtClean="0"/>
              <a:t> </a:t>
            </a:r>
            <a:r>
              <a:rPr lang="en-US" sz="2400" dirty="0" err="1" smtClean="0"/>
              <a:t>घरगुती</a:t>
            </a:r>
            <a:r>
              <a:rPr lang="en-US" sz="2400" dirty="0" smtClean="0"/>
              <a:t> </a:t>
            </a:r>
            <a:r>
              <a:rPr lang="en-US" sz="2400" dirty="0" err="1" smtClean="0"/>
              <a:t>हिंसाचार</a:t>
            </a:r>
            <a:r>
              <a:rPr lang="en-US" sz="2400" dirty="0" smtClean="0"/>
              <a:t> </a:t>
            </a:r>
            <a:r>
              <a:rPr lang="en-US" sz="2400" dirty="0" err="1" smtClean="0"/>
              <a:t>अथवा</a:t>
            </a:r>
            <a:r>
              <a:rPr lang="en-US" sz="2400" dirty="0" smtClean="0"/>
              <a:t> </a:t>
            </a:r>
            <a:r>
              <a:rPr lang="en-US" sz="2400" dirty="0" err="1" smtClean="0"/>
              <a:t>कुटुंबाअंतर्गत</a:t>
            </a:r>
            <a:r>
              <a:rPr lang="en-US" sz="2400" dirty="0" smtClean="0"/>
              <a:t> </a:t>
            </a:r>
            <a:r>
              <a:rPr lang="en-US" sz="2400" dirty="0" err="1" smtClean="0"/>
              <a:t>हिंसाचार</a:t>
            </a:r>
            <a:r>
              <a:rPr lang="en-US" sz="2400" dirty="0" smtClean="0"/>
              <a:t> </a:t>
            </a:r>
            <a:r>
              <a:rPr lang="mr-IN" sz="2400" dirty="0" smtClean="0"/>
              <a:t>म्‍ह</a:t>
            </a:r>
            <a:r>
              <a:rPr lang="en-US" sz="2400" dirty="0" err="1" smtClean="0"/>
              <a:t>टले</a:t>
            </a:r>
            <a:r>
              <a:rPr lang="en-US" sz="2400" dirty="0" smtClean="0"/>
              <a:t> </a:t>
            </a:r>
            <a:r>
              <a:rPr lang="en-US" sz="2400" dirty="0" err="1" smtClean="0"/>
              <a:t>जाते</a:t>
            </a:r>
            <a:r>
              <a:rPr lang="en-US" sz="2400" dirty="0" smtClean="0"/>
              <a:t>.”</a:t>
            </a:r>
            <a:endParaRPr lang="mr-IN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b="1" dirty="0" err="1" smtClean="0"/>
              <a:t>वर्मा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कमेटीच्</a:t>
            </a:r>
            <a:r>
              <a:rPr lang="mr-IN" sz="2400" b="1" dirty="0" smtClean="0"/>
              <a:t>या </a:t>
            </a:r>
            <a:r>
              <a:rPr lang="en-US" sz="2400" b="1" dirty="0" err="1" smtClean="0"/>
              <a:t>अहवालानुसार</a:t>
            </a:r>
            <a:r>
              <a:rPr lang="en-US" sz="2400" b="1" dirty="0" smtClean="0"/>
              <a:t>,</a:t>
            </a:r>
            <a:r>
              <a:rPr lang="en-US" sz="2400" dirty="0" smtClean="0"/>
              <a:t> “ </a:t>
            </a:r>
            <a:r>
              <a:rPr lang="en-US" sz="2400" dirty="0" err="1" smtClean="0"/>
              <a:t>कौटुंबिक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जीवनातील</a:t>
            </a:r>
            <a:r>
              <a:rPr lang="en-US" sz="2400" dirty="0" smtClean="0"/>
              <a:t> </a:t>
            </a:r>
            <a:r>
              <a:rPr lang="en-US" sz="2400" dirty="0" err="1" smtClean="0"/>
              <a:t>पुरुषांकडून</a:t>
            </a:r>
            <a:r>
              <a:rPr lang="en-US" sz="2400" dirty="0" smtClean="0"/>
              <a:t> </a:t>
            </a:r>
            <a:r>
              <a:rPr lang="en-US" sz="2400" dirty="0" err="1" smtClean="0"/>
              <a:t>एखा</a:t>
            </a:r>
            <a:r>
              <a:rPr lang="mr-IN" sz="2400" dirty="0" smtClean="0"/>
              <a:t>द्या स्‍त्री</a:t>
            </a:r>
            <a:r>
              <a:rPr lang="en-US" sz="2400" dirty="0" err="1" smtClean="0"/>
              <a:t>वरील</a:t>
            </a:r>
            <a:r>
              <a:rPr lang="en-US" sz="2400" dirty="0" smtClean="0"/>
              <a:t> अ</a:t>
            </a:r>
            <a:r>
              <a:rPr lang="mr-IN" sz="2400" dirty="0" smtClean="0"/>
              <a:t>न्‍या</a:t>
            </a:r>
            <a:r>
              <a:rPr lang="en-US" sz="2400" dirty="0" smtClean="0"/>
              <a:t>य अ</a:t>
            </a:r>
            <a:r>
              <a:rPr lang="mr-IN" sz="2400" dirty="0" smtClean="0"/>
              <a:t>त्‍या</a:t>
            </a:r>
            <a:r>
              <a:rPr lang="en-US" sz="2400" dirty="0" err="1" smtClean="0"/>
              <a:t>चार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होणे</a:t>
            </a:r>
            <a:r>
              <a:rPr lang="en-US" sz="2400" dirty="0" smtClean="0"/>
              <a:t> </a:t>
            </a:r>
            <a:r>
              <a:rPr lang="en-US" sz="2400" dirty="0" err="1" smtClean="0"/>
              <a:t>किंवा</a:t>
            </a:r>
            <a:r>
              <a:rPr lang="en-US" sz="2400" dirty="0" smtClean="0"/>
              <a:t> </a:t>
            </a:r>
            <a:r>
              <a:rPr lang="mr-IN" sz="2400" dirty="0" smtClean="0"/>
              <a:t>स्‍त्री</a:t>
            </a:r>
            <a:r>
              <a:rPr lang="en-US" sz="2400" dirty="0" err="1" smtClean="0"/>
              <a:t>ला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शारिरीक</a:t>
            </a:r>
            <a:r>
              <a:rPr lang="en-US" sz="2400" dirty="0" smtClean="0"/>
              <a:t> </a:t>
            </a:r>
            <a:r>
              <a:rPr lang="en-US" sz="2400" dirty="0" err="1" smtClean="0"/>
              <a:t>नुकसान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होईल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असे</a:t>
            </a:r>
            <a:r>
              <a:rPr lang="en-US" sz="2400" dirty="0" smtClean="0"/>
              <a:t> </a:t>
            </a:r>
            <a:r>
              <a:rPr lang="en-US" sz="2400" dirty="0" err="1" smtClean="0"/>
              <a:t>कृत्</a:t>
            </a:r>
            <a:r>
              <a:rPr lang="mr-IN" sz="2400" dirty="0" smtClean="0"/>
              <a:t>य </a:t>
            </a:r>
            <a:r>
              <a:rPr lang="en-US" sz="2400" dirty="0" err="1" smtClean="0"/>
              <a:t>पुरुषांकडून</a:t>
            </a:r>
            <a:r>
              <a:rPr lang="en-US" sz="2400" dirty="0" smtClean="0"/>
              <a:t> </a:t>
            </a:r>
            <a:r>
              <a:rPr lang="en-US" sz="2400" dirty="0" err="1" smtClean="0"/>
              <a:t>घडणे</a:t>
            </a:r>
            <a:r>
              <a:rPr lang="en-US" sz="2400" dirty="0" smtClean="0"/>
              <a:t>, </a:t>
            </a:r>
            <a:r>
              <a:rPr lang="mr-IN" sz="2400" dirty="0" smtClean="0"/>
              <a:t>स्‍त्री</a:t>
            </a:r>
            <a:r>
              <a:rPr lang="en-US" sz="2400" dirty="0" err="1" smtClean="0"/>
              <a:t>ला</a:t>
            </a:r>
            <a:r>
              <a:rPr lang="en-US" sz="2400" dirty="0" smtClean="0"/>
              <a:t> </a:t>
            </a:r>
            <a:r>
              <a:rPr lang="en-US" sz="2400" dirty="0" err="1" smtClean="0"/>
              <a:t>मानसिक</a:t>
            </a:r>
            <a:r>
              <a:rPr lang="en-US" sz="2400" dirty="0" smtClean="0"/>
              <a:t> ध</a:t>
            </a:r>
            <a:r>
              <a:rPr lang="mr-IN" sz="2400" dirty="0" smtClean="0"/>
              <a:t>क्‍का </a:t>
            </a:r>
            <a:r>
              <a:rPr lang="en-US" sz="2400" dirty="0" smtClean="0"/>
              <a:t> </a:t>
            </a:r>
            <a:r>
              <a:rPr lang="en-US" sz="2400" dirty="0" err="1" smtClean="0"/>
              <a:t>पोहचेल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असे</a:t>
            </a:r>
            <a:r>
              <a:rPr lang="en-US" sz="2400" dirty="0" smtClean="0"/>
              <a:t> </a:t>
            </a:r>
            <a:r>
              <a:rPr lang="en-US" sz="2400" dirty="0" err="1" smtClean="0"/>
              <a:t>शा</a:t>
            </a:r>
            <a:r>
              <a:rPr lang="mr-IN" sz="2400" dirty="0" smtClean="0"/>
              <a:t>ब्‍दी</a:t>
            </a:r>
            <a:r>
              <a:rPr lang="en-US" sz="2400" dirty="0" smtClean="0"/>
              <a:t>क </a:t>
            </a:r>
            <a:r>
              <a:rPr lang="en-US" sz="2400" dirty="0" err="1" smtClean="0"/>
              <a:t>टोमणे</a:t>
            </a:r>
            <a:r>
              <a:rPr lang="en-US" sz="2400" dirty="0" smtClean="0"/>
              <a:t> </a:t>
            </a:r>
            <a:r>
              <a:rPr lang="en-US" sz="2400" dirty="0" err="1" smtClean="0"/>
              <a:t>मारणे</a:t>
            </a:r>
            <a:r>
              <a:rPr lang="en-US" sz="2400" dirty="0" smtClean="0"/>
              <a:t> </a:t>
            </a:r>
            <a:r>
              <a:rPr lang="en-US" sz="2400" dirty="0" err="1" smtClean="0"/>
              <a:t>म्‍हणजे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कौटुंबिक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हिंसा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होय</a:t>
            </a:r>
            <a:r>
              <a:rPr lang="en-US" sz="2400" dirty="0" smtClean="0"/>
              <a:t>.”  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Image result for à¤à¥à¤à¥à¤®à¥à¤¬à¤¿à¤ à¤¹à¤¿à¤à¤¸à¤¾à¤à¤¾à¤° à¤ªà¥à¤¸à¥à¤à¤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2438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 result for à¤à¥à¤à¥à¤®à¥à¤¬à¤¿à¤ à¤¹à¤¿à¤à¤¸à¤¾à¤à¤¾à¤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9718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elated image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419600"/>
            <a:ext cx="2438400" cy="157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हिंसा</a:t>
            </a:r>
            <a:r>
              <a:rPr lang="en-US" b="1" dirty="0" smtClean="0"/>
              <a:t> - </a:t>
            </a:r>
            <a:r>
              <a:rPr lang="en-US" b="1" dirty="0" err="1" smtClean="0"/>
              <a:t>अर्थ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447800"/>
            <a:ext cx="5486400" cy="4678363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2005 </a:t>
            </a:r>
            <a:r>
              <a:rPr lang="mr-IN" sz="2200" b="1" dirty="0" smtClean="0"/>
              <a:t>च्‍या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घरगुती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हिंसेपासुन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महिला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संरक्षण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कायदयात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केलेली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घरगुती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हिंसेची</a:t>
            </a:r>
            <a:r>
              <a:rPr lang="en-US" sz="2200" b="1" dirty="0" smtClean="0"/>
              <a:t> </a:t>
            </a:r>
            <a:r>
              <a:rPr lang="mr-IN" sz="2200" b="1" dirty="0" smtClean="0"/>
              <a:t>व्‍याख्‍या</a:t>
            </a:r>
            <a:r>
              <a:rPr lang="en-US" sz="2200" dirty="0" smtClean="0"/>
              <a:t> </a:t>
            </a:r>
            <a:endParaRPr lang="mr-IN" sz="2200" dirty="0" smtClean="0"/>
          </a:p>
          <a:p>
            <a:r>
              <a:rPr lang="en-US" sz="2200" dirty="0" smtClean="0"/>
              <a:t>(अ) </a:t>
            </a:r>
            <a:r>
              <a:rPr lang="en-US" sz="2200" dirty="0" err="1" smtClean="0"/>
              <a:t>पिडीत</a:t>
            </a:r>
            <a:r>
              <a:rPr lang="en-US" sz="2200" dirty="0" smtClean="0"/>
              <a:t> </a:t>
            </a:r>
            <a:r>
              <a:rPr lang="mr-IN" sz="2200" dirty="0" smtClean="0"/>
              <a:t>व्‍यक्‍तीच्‍या </a:t>
            </a:r>
            <a:r>
              <a:rPr lang="en-US" sz="2200" dirty="0" smtClean="0"/>
              <a:t> </a:t>
            </a:r>
            <a:r>
              <a:rPr lang="en-US" sz="2200" dirty="0" err="1" smtClean="0"/>
              <a:t>अंगाची</a:t>
            </a:r>
            <a:r>
              <a:rPr lang="en-US" sz="2200" dirty="0" smtClean="0"/>
              <a:t>, </a:t>
            </a:r>
            <a:r>
              <a:rPr lang="mr-IN" sz="2200" dirty="0" smtClean="0"/>
              <a:t> स्‍वास्‍थाची</a:t>
            </a:r>
            <a:r>
              <a:rPr lang="en-US" sz="2200" dirty="0" smtClean="0"/>
              <a:t>, </a:t>
            </a:r>
            <a:r>
              <a:rPr lang="en-US" sz="2200" dirty="0" err="1" smtClean="0"/>
              <a:t>सुरक्षित</a:t>
            </a:r>
            <a:r>
              <a:rPr lang="en-US" sz="2200" dirty="0" smtClean="0"/>
              <a:t> </a:t>
            </a:r>
            <a:r>
              <a:rPr lang="en-US" sz="2200" dirty="0" err="1" smtClean="0"/>
              <a:t>जीवनाची</a:t>
            </a:r>
            <a:r>
              <a:rPr lang="en-US" sz="2200" dirty="0" smtClean="0"/>
              <a:t> </a:t>
            </a:r>
            <a:r>
              <a:rPr lang="en-US" sz="2200" dirty="0" err="1" smtClean="0"/>
              <a:t>हानी</a:t>
            </a:r>
            <a:r>
              <a:rPr lang="en-US" sz="2200" dirty="0" smtClean="0"/>
              <a:t> </a:t>
            </a:r>
            <a:r>
              <a:rPr lang="en-US" sz="2200" dirty="0" err="1" smtClean="0"/>
              <a:t>करीत</a:t>
            </a:r>
            <a:r>
              <a:rPr lang="en-US" sz="2200" dirty="0" smtClean="0"/>
              <a:t> </a:t>
            </a:r>
            <a:r>
              <a:rPr lang="en-US" sz="2200" dirty="0" err="1" smtClean="0"/>
              <a:t>असो</a:t>
            </a:r>
            <a:r>
              <a:rPr lang="en-US" sz="2200" dirty="0" smtClean="0"/>
              <a:t> </a:t>
            </a:r>
            <a:r>
              <a:rPr lang="en-US" sz="2200" dirty="0" err="1" smtClean="0"/>
              <a:t>किंवा</a:t>
            </a:r>
            <a:r>
              <a:rPr lang="en-US" sz="2200" dirty="0" smtClean="0"/>
              <a:t> </a:t>
            </a:r>
            <a:r>
              <a:rPr lang="mr-IN" sz="2200" dirty="0" smtClean="0"/>
              <a:t>ज्‍यांची प्रवृत्‍ती </a:t>
            </a:r>
            <a:r>
              <a:rPr lang="en-US" sz="2200" dirty="0" err="1" smtClean="0"/>
              <a:t>पिढीत</a:t>
            </a:r>
            <a:r>
              <a:rPr lang="en-US" sz="2200" dirty="0" smtClean="0"/>
              <a:t> </a:t>
            </a:r>
            <a:r>
              <a:rPr lang="mr-IN" sz="2200" dirty="0" smtClean="0"/>
              <a:t>व्‍यक्‍तीच्‍या </a:t>
            </a:r>
            <a:r>
              <a:rPr lang="en-US" sz="2200" dirty="0" smtClean="0"/>
              <a:t> </a:t>
            </a:r>
            <a:r>
              <a:rPr lang="en-US" sz="2200" dirty="0" err="1" smtClean="0"/>
              <a:t>शरीराच्</a:t>
            </a:r>
            <a:r>
              <a:rPr lang="mr-IN" sz="2200" dirty="0" smtClean="0"/>
              <a:t>या </a:t>
            </a:r>
            <a:r>
              <a:rPr lang="en-US" sz="2200" dirty="0" err="1" smtClean="0"/>
              <a:t>लैंगिक</a:t>
            </a:r>
            <a:r>
              <a:rPr lang="en-US" sz="2200" dirty="0" smtClean="0"/>
              <a:t>, </a:t>
            </a:r>
            <a:r>
              <a:rPr lang="en-US" sz="2200" dirty="0" err="1" smtClean="0"/>
              <a:t>मौखिक</a:t>
            </a:r>
            <a:r>
              <a:rPr lang="en-US" sz="2200" dirty="0" smtClean="0"/>
              <a:t>, </a:t>
            </a:r>
            <a:r>
              <a:rPr lang="en-US" sz="2200" dirty="0" err="1" smtClean="0"/>
              <a:t>भावनात्</a:t>
            </a:r>
            <a:r>
              <a:rPr lang="mr-IN" sz="2200" dirty="0" smtClean="0"/>
              <a:t>म</a:t>
            </a:r>
            <a:r>
              <a:rPr lang="en-US" sz="2200" dirty="0" smtClean="0"/>
              <a:t>क </a:t>
            </a:r>
            <a:r>
              <a:rPr lang="en-US" sz="2200" dirty="0" err="1" smtClean="0"/>
              <a:t>दुरुपयोग</a:t>
            </a:r>
            <a:r>
              <a:rPr lang="en-US" sz="2200" dirty="0" smtClean="0"/>
              <a:t> </a:t>
            </a:r>
            <a:r>
              <a:rPr lang="en-US" sz="2200" dirty="0" err="1" smtClean="0"/>
              <a:t>आणि</a:t>
            </a:r>
            <a:r>
              <a:rPr lang="en-US" sz="2200" dirty="0" smtClean="0"/>
              <a:t> </a:t>
            </a:r>
            <a:r>
              <a:rPr lang="en-US" sz="2200" dirty="0" err="1" smtClean="0"/>
              <a:t>आर्थिक</a:t>
            </a:r>
            <a:r>
              <a:rPr lang="en-US" sz="2200" dirty="0" smtClean="0"/>
              <a:t> </a:t>
            </a:r>
            <a:r>
              <a:rPr lang="en-US" sz="2200" dirty="0" err="1" smtClean="0"/>
              <a:t>दुरुपयोग</a:t>
            </a:r>
            <a:r>
              <a:rPr lang="en-US" sz="2200" dirty="0" smtClean="0"/>
              <a:t> </a:t>
            </a:r>
            <a:r>
              <a:rPr lang="en-US" sz="2200" dirty="0" err="1" smtClean="0"/>
              <a:t>केला</a:t>
            </a:r>
            <a:r>
              <a:rPr lang="en-US" sz="2200" dirty="0" smtClean="0"/>
              <a:t> </a:t>
            </a:r>
            <a:r>
              <a:rPr lang="en-US" sz="2200" dirty="0" err="1" smtClean="0"/>
              <a:t>जातो</a:t>
            </a:r>
            <a:r>
              <a:rPr lang="en-US" sz="2200" dirty="0" smtClean="0"/>
              <a:t>. </a:t>
            </a:r>
          </a:p>
          <a:p>
            <a:r>
              <a:rPr lang="en-US" sz="2200" dirty="0" smtClean="0"/>
              <a:t>(ब) </a:t>
            </a:r>
            <a:r>
              <a:rPr lang="en-US" sz="2200" dirty="0" err="1" smtClean="0"/>
              <a:t>हुंडयाच्</a:t>
            </a:r>
            <a:r>
              <a:rPr lang="mr-IN" sz="2200" dirty="0" smtClean="0"/>
              <a:t>या</a:t>
            </a:r>
            <a:r>
              <a:rPr lang="en-US" sz="2200" dirty="0" smtClean="0"/>
              <a:t> </a:t>
            </a:r>
            <a:r>
              <a:rPr lang="en-US" sz="2200" dirty="0" err="1" smtClean="0"/>
              <a:t>रुपात</a:t>
            </a:r>
            <a:r>
              <a:rPr lang="en-US" sz="2200" dirty="0" smtClean="0"/>
              <a:t> </a:t>
            </a:r>
            <a:r>
              <a:rPr lang="en-US" sz="2200" dirty="0" err="1" smtClean="0"/>
              <a:t>संपत्</a:t>
            </a:r>
            <a:r>
              <a:rPr lang="mr-IN" sz="2200" dirty="0" smtClean="0"/>
              <a:t>ती</a:t>
            </a:r>
            <a:r>
              <a:rPr lang="en-US" sz="2200" dirty="0" smtClean="0"/>
              <a:t> </a:t>
            </a:r>
            <a:r>
              <a:rPr lang="en-US" sz="2200" dirty="0" err="1" smtClean="0"/>
              <a:t>मौल्</a:t>
            </a:r>
            <a:r>
              <a:rPr lang="mr-IN" sz="2200" dirty="0" smtClean="0"/>
              <a:t>य</a:t>
            </a:r>
            <a:r>
              <a:rPr lang="en-US" sz="2200" dirty="0" err="1" smtClean="0"/>
              <a:t>वान</a:t>
            </a:r>
            <a:r>
              <a:rPr lang="en-US" sz="2200" dirty="0" smtClean="0"/>
              <a:t> </a:t>
            </a:r>
            <a:r>
              <a:rPr lang="en-US" sz="2200" dirty="0" err="1" smtClean="0"/>
              <a:t>वस्</a:t>
            </a:r>
            <a:r>
              <a:rPr lang="mr-IN" sz="2200" dirty="0" smtClean="0"/>
              <a:t>तु</a:t>
            </a:r>
            <a:r>
              <a:rPr lang="en-US" sz="2200" dirty="0" smtClean="0"/>
              <a:t> </a:t>
            </a:r>
            <a:r>
              <a:rPr lang="en-US" sz="2200" dirty="0" err="1" smtClean="0"/>
              <a:t>यांच्</a:t>
            </a:r>
            <a:r>
              <a:rPr lang="mr-IN" sz="2200" dirty="0" smtClean="0"/>
              <a:t>या</a:t>
            </a:r>
            <a:r>
              <a:rPr lang="en-US" sz="2200" dirty="0" smtClean="0"/>
              <a:t> </a:t>
            </a:r>
            <a:r>
              <a:rPr lang="en-US" sz="2200" dirty="0" err="1" smtClean="0"/>
              <a:t>मागणीकरिता</a:t>
            </a:r>
            <a:r>
              <a:rPr lang="en-US" sz="2200" dirty="0" smtClean="0"/>
              <a:t> </a:t>
            </a:r>
            <a:r>
              <a:rPr lang="en-US" sz="2200" dirty="0" err="1" smtClean="0"/>
              <a:t>पिडीत</a:t>
            </a:r>
            <a:r>
              <a:rPr lang="en-US" sz="2200" dirty="0" smtClean="0"/>
              <a:t> </a:t>
            </a:r>
            <a:r>
              <a:rPr lang="en-US" sz="2200" dirty="0" err="1" smtClean="0"/>
              <a:t>व्‍यक्</a:t>
            </a:r>
            <a:r>
              <a:rPr lang="mr-IN" sz="2200" dirty="0" smtClean="0"/>
              <a:t>ती</a:t>
            </a:r>
            <a:r>
              <a:rPr lang="en-US" sz="2200" dirty="0" err="1" smtClean="0"/>
              <a:t>ला</a:t>
            </a:r>
            <a:r>
              <a:rPr lang="en-US" sz="2200" dirty="0" smtClean="0"/>
              <a:t> </a:t>
            </a:r>
            <a:r>
              <a:rPr lang="en-US" sz="2200" dirty="0" err="1" smtClean="0"/>
              <a:t>हानी</a:t>
            </a:r>
            <a:r>
              <a:rPr lang="en-US" sz="2200" dirty="0" smtClean="0"/>
              <a:t> </a:t>
            </a:r>
            <a:r>
              <a:rPr lang="en-US" sz="2200" dirty="0" err="1" smtClean="0"/>
              <a:t>पोहचवली</a:t>
            </a:r>
            <a:r>
              <a:rPr lang="en-US" sz="2200" dirty="0" smtClean="0"/>
              <a:t> </a:t>
            </a:r>
            <a:r>
              <a:rPr lang="en-US" sz="2200" dirty="0" err="1" smtClean="0"/>
              <a:t>जाते</a:t>
            </a:r>
            <a:r>
              <a:rPr lang="en-US" sz="2200" dirty="0" smtClean="0"/>
              <a:t>. </a:t>
            </a:r>
          </a:p>
          <a:p>
            <a:r>
              <a:rPr lang="en-US" sz="2200" dirty="0" smtClean="0"/>
              <a:t>(क) </a:t>
            </a:r>
            <a:r>
              <a:rPr lang="en-US" sz="2200" dirty="0" err="1" smtClean="0"/>
              <a:t>वरील</a:t>
            </a:r>
            <a:r>
              <a:rPr lang="en-US" sz="2200" dirty="0" smtClean="0"/>
              <a:t> </a:t>
            </a:r>
            <a:r>
              <a:rPr lang="en-US" sz="2200" dirty="0" err="1" smtClean="0"/>
              <a:t>दोन्</a:t>
            </a:r>
            <a:r>
              <a:rPr lang="mr-IN" sz="2200" dirty="0" smtClean="0"/>
              <a:t>ही</a:t>
            </a:r>
            <a:r>
              <a:rPr lang="en-US" sz="2200" dirty="0" smtClean="0"/>
              <a:t> </a:t>
            </a:r>
            <a:r>
              <a:rPr lang="en-US" sz="2200" dirty="0" err="1" smtClean="0"/>
              <a:t>प्रकारचे</a:t>
            </a:r>
            <a:r>
              <a:rPr lang="en-US" sz="2200" dirty="0" smtClean="0"/>
              <a:t> </a:t>
            </a:r>
            <a:r>
              <a:rPr lang="en-US" sz="2200" dirty="0" err="1" smtClean="0"/>
              <a:t>वर्तन</a:t>
            </a:r>
            <a:r>
              <a:rPr lang="en-US" sz="2200" dirty="0" smtClean="0"/>
              <a:t> </a:t>
            </a:r>
            <a:r>
              <a:rPr lang="en-US" sz="2200" dirty="0" err="1" smtClean="0"/>
              <a:t>अशा</a:t>
            </a:r>
            <a:r>
              <a:rPr lang="en-US" sz="2200" dirty="0" smtClean="0"/>
              <a:t> </a:t>
            </a:r>
            <a:r>
              <a:rPr lang="en-US" sz="2200" dirty="0" err="1" smtClean="0"/>
              <a:t>प्रकारच्</a:t>
            </a:r>
            <a:r>
              <a:rPr lang="mr-IN" sz="2200" dirty="0" smtClean="0"/>
              <a:t>या</a:t>
            </a:r>
            <a:r>
              <a:rPr lang="en-US" sz="2200" dirty="0" smtClean="0"/>
              <a:t> </a:t>
            </a:r>
            <a:r>
              <a:rPr lang="en-US" sz="2200" dirty="0" err="1" smtClean="0"/>
              <a:t>धमकीचा</a:t>
            </a:r>
            <a:r>
              <a:rPr lang="en-US" sz="2200" dirty="0" smtClean="0"/>
              <a:t> </a:t>
            </a:r>
            <a:r>
              <a:rPr lang="en-US" sz="2200" dirty="0" err="1" smtClean="0"/>
              <a:t>प्रभाव</a:t>
            </a:r>
            <a:r>
              <a:rPr lang="en-US" sz="2200" dirty="0" smtClean="0"/>
              <a:t> </a:t>
            </a:r>
            <a:r>
              <a:rPr lang="en-US" sz="2200" dirty="0" err="1" smtClean="0"/>
              <a:t>निर्माण</a:t>
            </a:r>
            <a:r>
              <a:rPr lang="en-US" sz="2200" dirty="0" smtClean="0"/>
              <a:t> </a:t>
            </a:r>
            <a:r>
              <a:rPr lang="en-US" sz="2200" dirty="0" err="1" smtClean="0"/>
              <a:t>करुन</a:t>
            </a:r>
            <a:r>
              <a:rPr lang="en-US" sz="2200" dirty="0" smtClean="0"/>
              <a:t> </a:t>
            </a:r>
            <a:r>
              <a:rPr lang="en-US" sz="2200" dirty="0" err="1" smtClean="0"/>
              <a:t>शारिरीक</a:t>
            </a:r>
            <a:r>
              <a:rPr lang="en-US" sz="2200" dirty="0" smtClean="0"/>
              <a:t> </a:t>
            </a:r>
            <a:r>
              <a:rPr lang="en-US" sz="2200" dirty="0" err="1" smtClean="0"/>
              <a:t>किंवा</a:t>
            </a:r>
            <a:r>
              <a:rPr lang="en-US" sz="2200" dirty="0" smtClean="0"/>
              <a:t> </a:t>
            </a:r>
            <a:r>
              <a:rPr lang="en-US" sz="2200" dirty="0" err="1" smtClean="0"/>
              <a:t>मानसिक</a:t>
            </a:r>
            <a:r>
              <a:rPr lang="en-US" sz="2200" dirty="0" smtClean="0"/>
              <a:t> </a:t>
            </a:r>
            <a:r>
              <a:rPr lang="en-US" sz="2200" dirty="0" err="1" smtClean="0"/>
              <a:t>उत्</a:t>
            </a:r>
            <a:r>
              <a:rPr lang="mr-IN" sz="2200" dirty="0" smtClean="0"/>
              <a:t>पी</a:t>
            </a:r>
            <a:r>
              <a:rPr lang="en-US" sz="2200" dirty="0" err="1" smtClean="0"/>
              <a:t>डन</a:t>
            </a:r>
            <a:r>
              <a:rPr lang="en-US" sz="2200" dirty="0" smtClean="0"/>
              <a:t> </a:t>
            </a:r>
            <a:r>
              <a:rPr lang="en-US" sz="2200" dirty="0" err="1" smtClean="0"/>
              <a:t>करणारे</a:t>
            </a:r>
            <a:r>
              <a:rPr lang="en-US" sz="2200" dirty="0" smtClean="0"/>
              <a:t> </a:t>
            </a:r>
            <a:r>
              <a:rPr lang="en-US" sz="2200" dirty="0" err="1" smtClean="0"/>
              <a:t>आचरण</a:t>
            </a:r>
            <a:r>
              <a:rPr lang="en-US" sz="2200" dirty="0" smtClean="0"/>
              <a:t> </a:t>
            </a:r>
            <a:r>
              <a:rPr lang="en-US" sz="2200" dirty="0" err="1" smtClean="0"/>
              <a:t>किंवा</a:t>
            </a:r>
            <a:r>
              <a:rPr lang="en-US" sz="2200" dirty="0" smtClean="0"/>
              <a:t> </a:t>
            </a:r>
            <a:r>
              <a:rPr lang="en-US" sz="2200" dirty="0" err="1" smtClean="0"/>
              <a:t>कृत्</a:t>
            </a:r>
            <a:r>
              <a:rPr lang="mr-IN" sz="2200" dirty="0" smtClean="0"/>
              <a:t>य</a:t>
            </a:r>
            <a:r>
              <a:rPr lang="en-US" sz="2200" dirty="0" smtClean="0"/>
              <a:t> </a:t>
            </a:r>
            <a:r>
              <a:rPr lang="en-US" sz="2200" dirty="0" err="1" smtClean="0"/>
              <a:t>यांचा</a:t>
            </a:r>
            <a:r>
              <a:rPr lang="en-US" sz="2200" dirty="0" smtClean="0"/>
              <a:t> </a:t>
            </a:r>
            <a:r>
              <a:rPr lang="en-US" sz="2200" dirty="0" err="1" smtClean="0"/>
              <a:t>समावेश</a:t>
            </a:r>
            <a:r>
              <a:rPr lang="en-US" sz="2200" dirty="0" smtClean="0"/>
              <a:t> </a:t>
            </a:r>
            <a:r>
              <a:rPr lang="en-US" sz="2200" dirty="0" err="1" smtClean="0"/>
              <a:t>घरगुती</a:t>
            </a:r>
            <a:r>
              <a:rPr lang="en-US" sz="2200" dirty="0" smtClean="0"/>
              <a:t> </a:t>
            </a:r>
            <a:r>
              <a:rPr lang="en-US" sz="2200" dirty="0" err="1" smtClean="0"/>
              <a:t>हिंसेमध्</a:t>
            </a:r>
            <a:r>
              <a:rPr lang="mr-IN" sz="2200" dirty="0" smtClean="0"/>
              <a:t>ये</a:t>
            </a:r>
            <a:r>
              <a:rPr lang="en-US" sz="2200" dirty="0" smtClean="0"/>
              <a:t> </a:t>
            </a:r>
            <a:r>
              <a:rPr lang="en-US" sz="2200" dirty="0" err="1" smtClean="0"/>
              <a:t>होतो</a:t>
            </a:r>
            <a:r>
              <a:rPr lang="en-US" sz="2200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Image result for à¤à¥à¤à¥à¤®à¥à¤¬à¤¿à¤ à¤¹à¤¿à¤à¤¸à¤¾à¤à¤¾à¤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 result for à¤à¥à¤à¥à¤®à¥à¤¬à¤¿à¤ à¤¹à¤¿à¤à¤¸à¤¾à¤à¤¾à¤°"/>
          <p:cNvPicPr/>
          <p:nvPr/>
        </p:nvPicPr>
        <p:blipFill>
          <a:blip r:embed="rId3"/>
          <a:srcRect l="1978" t="2871" r="3300" b="2871"/>
          <a:stretch>
            <a:fillRect/>
          </a:stretch>
        </p:blipFill>
        <p:spPr bwMode="auto">
          <a:xfrm>
            <a:off x="838200" y="2971800"/>
            <a:ext cx="2286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age result for à¤à¥à¤à¥à¤®à¥à¤¬à¤¿à¤ à¤¹à¤¿à¤à¤¸à¤¾à¤à¤¾à¤° à¤ªà¥à¤¸à¥à¤à¤° 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" y="4343400"/>
            <a:ext cx="228599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हिंसेचे</a:t>
            </a:r>
            <a:r>
              <a:rPr lang="en-US" b="1" dirty="0" smtClean="0"/>
              <a:t> </a:t>
            </a:r>
            <a:r>
              <a:rPr lang="en-US" b="1" dirty="0" err="1" smtClean="0"/>
              <a:t>स्</a:t>
            </a:r>
            <a:r>
              <a:rPr lang="mr-IN" b="1" dirty="0" smtClean="0"/>
              <a:t>व</a:t>
            </a:r>
            <a:r>
              <a:rPr lang="en-US" b="1" dirty="0" err="1" smtClean="0"/>
              <a:t>रुप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295400"/>
            <a:ext cx="4953000" cy="4830763"/>
          </a:xfrm>
        </p:spPr>
        <p:txBody>
          <a:bodyPr/>
          <a:lstStyle/>
          <a:p>
            <a:pPr lvl="0"/>
            <a:r>
              <a:rPr lang="en-US" dirty="0" err="1" smtClean="0"/>
              <a:t>स्</a:t>
            </a:r>
            <a:r>
              <a:rPr lang="mr-IN" dirty="0" smtClean="0"/>
              <a:t>त्री</a:t>
            </a:r>
            <a:r>
              <a:rPr lang="en-US" dirty="0" smtClean="0"/>
              <a:t> </a:t>
            </a:r>
            <a:r>
              <a:rPr lang="en-US" dirty="0" err="1" smtClean="0"/>
              <a:t>हत्</a:t>
            </a:r>
            <a:r>
              <a:rPr lang="mr-IN" dirty="0" smtClean="0"/>
              <a:t>या</a:t>
            </a:r>
            <a:r>
              <a:rPr lang="en-US" dirty="0" smtClean="0"/>
              <a:t> व </a:t>
            </a:r>
            <a:r>
              <a:rPr lang="en-US" dirty="0" err="1" smtClean="0"/>
              <a:t>बालिका</a:t>
            </a:r>
            <a:r>
              <a:rPr lang="en-US" dirty="0" smtClean="0"/>
              <a:t> </a:t>
            </a:r>
            <a:r>
              <a:rPr lang="en-US" dirty="0" err="1" smtClean="0"/>
              <a:t>हत्</a:t>
            </a:r>
            <a:r>
              <a:rPr lang="mr-IN" dirty="0" smtClean="0"/>
              <a:t>या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भावनात्</a:t>
            </a:r>
            <a:r>
              <a:rPr lang="mr-IN" dirty="0" smtClean="0"/>
              <a:t>म</a:t>
            </a:r>
            <a:r>
              <a:rPr lang="en-US" dirty="0" smtClean="0"/>
              <a:t>क </a:t>
            </a:r>
            <a:r>
              <a:rPr lang="en-US" dirty="0" err="1" smtClean="0"/>
              <a:t>दुरुपयोग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शारिरीक</a:t>
            </a:r>
            <a:r>
              <a:rPr lang="en-US" dirty="0" smtClean="0"/>
              <a:t> </a:t>
            </a:r>
            <a:r>
              <a:rPr lang="en-US" dirty="0" err="1" smtClean="0"/>
              <a:t>हिंसा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सासरी</a:t>
            </a:r>
            <a:r>
              <a:rPr lang="en-US" dirty="0" smtClean="0"/>
              <a:t> व </a:t>
            </a:r>
            <a:r>
              <a:rPr lang="en-US" dirty="0" err="1" smtClean="0"/>
              <a:t>माहेरी</a:t>
            </a:r>
            <a:r>
              <a:rPr lang="en-US" dirty="0" smtClean="0"/>
              <a:t> </a:t>
            </a:r>
            <a:r>
              <a:rPr lang="en-US" dirty="0" err="1" smtClean="0"/>
              <a:t>होणारी</a:t>
            </a:r>
            <a:r>
              <a:rPr lang="en-US" dirty="0" smtClean="0"/>
              <a:t> </a:t>
            </a:r>
            <a:r>
              <a:rPr lang="en-US" dirty="0" err="1" smtClean="0"/>
              <a:t>घरगुती</a:t>
            </a:r>
            <a:r>
              <a:rPr lang="en-US" dirty="0" smtClean="0"/>
              <a:t> </a:t>
            </a:r>
            <a:r>
              <a:rPr lang="en-US" dirty="0" err="1" smtClean="0"/>
              <a:t>हिंसा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हुंडा</a:t>
            </a:r>
            <a:r>
              <a:rPr lang="en-US" dirty="0" smtClean="0"/>
              <a:t> </a:t>
            </a:r>
            <a:r>
              <a:rPr lang="en-US" dirty="0" err="1" smtClean="0"/>
              <a:t>बळी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अल्</a:t>
            </a:r>
            <a:r>
              <a:rPr lang="mr-IN" dirty="0" smtClean="0"/>
              <a:t>प</a:t>
            </a:r>
            <a:r>
              <a:rPr lang="en-US" dirty="0" err="1" smtClean="0"/>
              <a:t>वयीत</a:t>
            </a:r>
            <a:r>
              <a:rPr lang="en-US" dirty="0" smtClean="0"/>
              <a:t> </a:t>
            </a:r>
            <a:r>
              <a:rPr lang="en-US" dirty="0" err="1" smtClean="0"/>
              <a:t>मुलींवर</a:t>
            </a:r>
            <a:r>
              <a:rPr lang="en-US" dirty="0" smtClean="0"/>
              <a:t> </a:t>
            </a:r>
            <a:r>
              <a:rPr lang="en-US" dirty="0" err="1" smtClean="0"/>
              <a:t>लैंगिक</a:t>
            </a:r>
            <a:r>
              <a:rPr lang="en-US" dirty="0" smtClean="0"/>
              <a:t> </a:t>
            </a:r>
            <a:r>
              <a:rPr lang="en-US" dirty="0" err="1" smtClean="0"/>
              <a:t>हल्</a:t>
            </a:r>
            <a:r>
              <a:rPr lang="mr-IN" dirty="0" smtClean="0"/>
              <a:t>ले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3124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elated 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7338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 result for à¤à¥à¤à¥à¤®à¥à¤¬à¤¿à¤ à¤¹à¤¿à¤à¤¸à¤¾à¤à¤¾à¤°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733800"/>
            <a:ext cx="137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हिंसाचाराची</a:t>
            </a:r>
            <a:r>
              <a:rPr lang="en-US" b="1" dirty="0" smtClean="0"/>
              <a:t> </a:t>
            </a:r>
            <a:r>
              <a:rPr lang="en-US" b="1" dirty="0" err="1" smtClean="0"/>
              <a:t>कारणे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447800"/>
            <a:ext cx="4648200" cy="4343400"/>
          </a:xfrm>
        </p:spPr>
        <p:txBody>
          <a:bodyPr/>
          <a:lstStyle/>
          <a:p>
            <a:pPr lvl="0"/>
            <a:r>
              <a:rPr lang="en-US" sz="3000" dirty="0" err="1" smtClean="0"/>
              <a:t>दोषपूर्ण</a:t>
            </a:r>
            <a:r>
              <a:rPr lang="en-US" sz="3000" dirty="0" smtClean="0"/>
              <a:t> </a:t>
            </a:r>
            <a:r>
              <a:rPr lang="en-US" sz="3000" dirty="0" err="1" smtClean="0"/>
              <a:t>समाजीकरण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err="1" smtClean="0"/>
              <a:t>पुरुषसत्</a:t>
            </a:r>
            <a:r>
              <a:rPr lang="mr-IN" sz="3000" dirty="0" smtClean="0"/>
              <a:t>ता</a:t>
            </a:r>
            <a:r>
              <a:rPr lang="en-US" sz="3000" dirty="0" smtClean="0"/>
              <a:t>क </a:t>
            </a:r>
            <a:r>
              <a:rPr lang="en-US" sz="3000" dirty="0" err="1" smtClean="0"/>
              <a:t>कुटुंबपध्</a:t>
            </a:r>
            <a:r>
              <a:rPr lang="mr-IN" sz="3000" dirty="0" smtClean="0"/>
              <a:t>द</a:t>
            </a:r>
            <a:r>
              <a:rPr lang="en-US" sz="3000" dirty="0" err="1" smtClean="0"/>
              <a:t>ती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err="1" smtClean="0"/>
              <a:t>हुंडा</a:t>
            </a:r>
            <a:r>
              <a:rPr lang="en-US" sz="3000" dirty="0" smtClean="0"/>
              <a:t> </a:t>
            </a:r>
            <a:r>
              <a:rPr lang="en-US" sz="3000" dirty="0" err="1" smtClean="0"/>
              <a:t>पध्</a:t>
            </a:r>
            <a:r>
              <a:rPr lang="mr-IN" sz="3000" dirty="0" smtClean="0"/>
              <a:t>द</a:t>
            </a:r>
            <a:r>
              <a:rPr lang="en-US" sz="3000" dirty="0" err="1" smtClean="0"/>
              <a:t>ती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err="1" smtClean="0"/>
              <a:t>स्त्रियांचे</a:t>
            </a:r>
            <a:r>
              <a:rPr lang="en-US" sz="3000" dirty="0" smtClean="0"/>
              <a:t> </a:t>
            </a:r>
            <a:r>
              <a:rPr lang="en-US" sz="3000" dirty="0" err="1" smtClean="0"/>
              <a:t>आर्थिक</a:t>
            </a:r>
            <a:r>
              <a:rPr lang="en-US" sz="3000" dirty="0" smtClean="0"/>
              <a:t> </a:t>
            </a:r>
            <a:r>
              <a:rPr lang="en-US" sz="3000" dirty="0" err="1" smtClean="0"/>
              <a:t>परावलंबित्</a:t>
            </a:r>
            <a:r>
              <a:rPr lang="mr-IN" sz="3000" dirty="0" smtClean="0"/>
              <a:t>व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smtClean="0"/>
              <a:t>म</a:t>
            </a:r>
            <a:r>
              <a:rPr lang="mr-IN" sz="3000" dirty="0" smtClean="0"/>
              <a:t>द्य</a:t>
            </a:r>
            <a:r>
              <a:rPr lang="en-US" sz="3000" dirty="0" err="1" smtClean="0"/>
              <a:t>पान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err="1" smtClean="0"/>
              <a:t>लोकांचे</a:t>
            </a:r>
            <a:r>
              <a:rPr lang="en-US" sz="3000" dirty="0" smtClean="0"/>
              <a:t> </a:t>
            </a:r>
            <a:r>
              <a:rPr lang="en-US" sz="3000" dirty="0" err="1" smtClean="0"/>
              <a:t>घरगुती</a:t>
            </a:r>
            <a:r>
              <a:rPr lang="en-US" sz="3000" dirty="0" smtClean="0"/>
              <a:t> </a:t>
            </a:r>
            <a:r>
              <a:rPr lang="en-US" sz="3000" dirty="0" err="1" smtClean="0"/>
              <a:t>हिंसेकडे</a:t>
            </a:r>
            <a:r>
              <a:rPr lang="en-US" sz="3000" dirty="0" smtClean="0"/>
              <a:t> </a:t>
            </a:r>
            <a:r>
              <a:rPr lang="en-US" sz="3000" dirty="0" err="1" smtClean="0"/>
              <a:t>दुर्लक्ष</a:t>
            </a:r>
            <a:endParaRPr lang="en-US" sz="3000" dirty="0"/>
          </a:p>
        </p:txBody>
      </p:sp>
      <p:pic>
        <p:nvPicPr>
          <p:cNvPr id="4" name="Picture 3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3276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हिंसेचे</a:t>
            </a:r>
            <a:r>
              <a:rPr lang="en-US" b="1" dirty="0" smtClean="0"/>
              <a:t> </a:t>
            </a:r>
            <a:r>
              <a:rPr lang="en-US" b="1" dirty="0" err="1" smtClean="0"/>
              <a:t>दुरगामी</a:t>
            </a:r>
            <a:r>
              <a:rPr lang="en-US" b="1" dirty="0" smtClean="0"/>
              <a:t> </a:t>
            </a:r>
            <a:r>
              <a:rPr lang="en-US" b="1" dirty="0" err="1" smtClean="0"/>
              <a:t>परिणाम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371601"/>
            <a:ext cx="4419600" cy="48005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100" dirty="0" err="1" smtClean="0"/>
              <a:t>स्त्रियांच्</a:t>
            </a:r>
            <a:r>
              <a:rPr lang="mr-IN" sz="3100" dirty="0" smtClean="0"/>
              <a:t>या</a:t>
            </a:r>
            <a:r>
              <a:rPr lang="en-US" sz="3100" dirty="0" smtClean="0"/>
              <a:t> </a:t>
            </a:r>
            <a:r>
              <a:rPr lang="en-US" sz="3100" dirty="0" err="1" smtClean="0"/>
              <a:t>वैवाहिक</a:t>
            </a:r>
            <a:r>
              <a:rPr lang="en-US" sz="3100" dirty="0" smtClean="0"/>
              <a:t> </a:t>
            </a:r>
            <a:r>
              <a:rPr lang="en-US" sz="3100" dirty="0" err="1" smtClean="0"/>
              <a:t>जीवनातील</a:t>
            </a:r>
            <a:r>
              <a:rPr lang="en-US" sz="3100" dirty="0" smtClean="0"/>
              <a:t> </a:t>
            </a:r>
            <a:r>
              <a:rPr lang="en-US" sz="3100" dirty="0" err="1" smtClean="0"/>
              <a:t>समस्</a:t>
            </a:r>
            <a:r>
              <a:rPr lang="mr-IN" sz="3100" dirty="0" smtClean="0"/>
              <a:t>या</a:t>
            </a:r>
            <a:endParaRPr lang="en-US" sz="3100" dirty="0" smtClean="0"/>
          </a:p>
          <a:p>
            <a:pPr lvl="0"/>
            <a:r>
              <a:rPr lang="en-US" sz="3100" dirty="0" err="1" smtClean="0"/>
              <a:t>स्त्रियांच्</a:t>
            </a:r>
            <a:r>
              <a:rPr lang="mr-IN" sz="3100" dirty="0" smtClean="0"/>
              <a:t>या</a:t>
            </a:r>
            <a:r>
              <a:rPr lang="en-US" sz="3100" dirty="0" smtClean="0"/>
              <a:t> </a:t>
            </a:r>
            <a:r>
              <a:rPr lang="en-US" sz="3100" dirty="0" err="1" smtClean="0"/>
              <a:t>आरोग्</a:t>
            </a:r>
            <a:r>
              <a:rPr lang="mr-IN" sz="3100" dirty="0" smtClean="0"/>
              <a:t>या</a:t>
            </a:r>
            <a:r>
              <a:rPr lang="en-US" sz="3100" dirty="0" err="1" smtClean="0"/>
              <a:t>चा</a:t>
            </a:r>
            <a:r>
              <a:rPr lang="en-US" sz="3100" dirty="0" smtClean="0"/>
              <a:t> </a:t>
            </a:r>
            <a:r>
              <a:rPr lang="en-US" sz="3100" dirty="0" err="1" smtClean="0"/>
              <a:t>प्रश्</a:t>
            </a:r>
            <a:r>
              <a:rPr lang="mr-IN" sz="3100" dirty="0" smtClean="0"/>
              <a:t>न</a:t>
            </a:r>
            <a:endParaRPr lang="en-US" sz="3100" dirty="0" smtClean="0"/>
          </a:p>
          <a:p>
            <a:pPr lvl="0"/>
            <a:r>
              <a:rPr lang="en-US" sz="3100" dirty="0" err="1" smtClean="0"/>
              <a:t>वधूला</a:t>
            </a:r>
            <a:r>
              <a:rPr lang="en-US" sz="3100" dirty="0" smtClean="0"/>
              <a:t> </a:t>
            </a:r>
            <a:r>
              <a:rPr lang="en-US" sz="3100" dirty="0" err="1" smtClean="0"/>
              <a:t>जाळण्</a:t>
            </a:r>
            <a:r>
              <a:rPr lang="mr-IN" sz="3100" dirty="0" smtClean="0"/>
              <a:t>या</a:t>
            </a:r>
            <a:r>
              <a:rPr lang="en-US" sz="3100" dirty="0" err="1" smtClean="0"/>
              <a:t>चा</a:t>
            </a:r>
            <a:r>
              <a:rPr lang="en-US" sz="3100" dirty="0" smtClean="0"/>
              <a:t> </a:t>
            </a:r>
            <a:r>
              <a:rPr lang="en-US" sz="3100" dirty="0" err="1" smtClean="0"/>
              <a:t>प्रश्</a:t>
            </a:r>
            <a:r>
              <a:rPr lang="mr-IN" sz="3100" dirty="0" smtClean="0"/>
              <a:t>न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स्</a:t>
            </a:r>
            <a:r>
              <a:rPr lang="mr-IN" sz="3100" dirty="0" smtClean="0"/>
              <a:t>त्री</a:t>
            </a:r>
            <a:r>
              <a:rPr lang="en-US" sz="3100" dirty="0" smtClean="0"/>
              <a:t>-</a:t>
            </a:r>
            <a:r>
              <a:rPr lang="en-US" sz="3100" dirty="0" err="1" smtClean="0"/>
              <a:t>पुरुष</a:t>
            </a:r>
            <a:r>
              <a:rPr lang="en-US" sz="3100" dirty="0" smtClean="0"/>
              <a:t> </a:t>
            </a:r>
            <a:r>
              <a:rPr lang="en-US" sz="3100" dirty="0" err="1" smtClean="0"/>
              <a:t>सं</a:t>
            </a:r>
            <a:r>
              <a:rPr lang="mr-IN" sz="3100" dirty="0" smtClean="0"/>
              <a:t>ख्‍येत </a:t>
            </a:r>
            <a:r>
              <a:rPr lang="en-US" sz="3100" dirty="0" err="1" smtClean="0"/>
              <a:t>तफावत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लैंगिक</a:t>
            </a:r>
            <a:r>
              <a:rPr lang="en-US" sz="3100" dirty="0" smtClean="0"/>
              <a:t> </a:t>
            </a:r>
            <a:r>
              <a:rPr lang="en-US" sz="3100" dirty="0" err="1" smtClean="0"/>
              <a:t>दूरव्</a:t>
            </a:r>
            <a:r>
              <a:rPr lang="mr-IN" sz="3100" dirty="0" smtClean="0"/>
              <a:t>य</a:t>
            </a:r>
            <a:r>
              <a:rPr lang="en-US" sz="3100" dirty="0" err="1" smtClean="0"/>
              <a:t>वहाराची</a:t>
            </a:r>
            <a:r>
              <a:rPr lang="en-US" sz="3100" dirty="0" smtClean="0"/>
              <a:t> </a:t>
            </a:r>
            <a:r>
              <a:rPr lang="en-US" sz="3100" dirty="0" err="1" smtClean="0"/>
              <a:t>समस्</a:t>
            </a:r>
            <a:r>
              <a:rPr lang="mr-IN" sz="3100" dirty="0" smtClean="0"/>
              <a:t>या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स्त्रियांचा</a:t>
            </a:r>
            <a:r>
              <a:rPr lang="en-US" sz="3100" dirty="0" smtClean="0"/>
              <a:t> </a:t>
            </a:r>
            <a:r>
              <a:rPr lang="en-US" sz="3100" dirty="0" err="1" smtClean="0"/>
              <a:t>मानसिक</a:t>
            </a:r>
            <a:r>
              <a:rPr lang="en-US" sz="3100" dirty="0" smtClean="0"/>
              <a:t> </a:t>
            </a:r>
            <a:r>
              <a:rPr lang="en-US" sz="3100" dirty="0" err="1" smtClean="0"/>
              <a:t>छळ</a:t>
            </a:r>
            <a:r>
              <a:rPr lang="en-US" sz="3100" dirty="0" smtClean="0"/>
              <a:t> </a:t>
            </a:r>
            <a:r>
              <a:rPr lang="en-US" sz="3100" dirty="0" err="1" smtClean="0"/>
              <a:t>करणे</a:t>
            </a:r>
            <a:r>
              <a:rPr lang="en-US" sz="3100" dirty="0" smtClean="0"/>
              <a:t> </a:t>
            </a:r>
          </a:p>
          <a:p>
            <a:pPr lvl="0"/>
            <a:r>
              <a:rPr lang="en-US" sz="3100" dirty="0" err="1" smtClean="0"/>
              <a:t>आत्</a:t>
            </a:r>
            <a:r>
              <a:rPr lang="mr-IN" sz="3100" dirty="0" smtClean="0"/>
              <a:t>म</a:t>
            </a:r>
            <a:r>
              <a:rPr lang="en-US" sz="3100" dirty="0" err="1" smtClean="0"/>
              <a:t>हत्</a:t>
            </a:r>
            <a:r>
              <a:rPr lang="mr-IN" sz="3100" dirty="0" smtClean="0"/>
              <a:t>या</a:t>
            </a:r>
            <a:r>
              <a:rPr lang="en-US" sz="31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3505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elated 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733800"/>
            <a:ext cx="3505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कौटुंबिक</a:t>
            </a:r>
            <a:r>
              <a:rPr lang="en-US" b="1" dirty="0" smtClean="0"/>
              <a:t> </a:t>
            </a:r>
            <a:r>
              <a:rPr lang="en-US" b="1" dirty="0" err="1" smtClean="0"/>
              <a:t>हिंसा</a:t>
            </a:r>
            <a:r>
              <a:rPr lang="en-US" b="1" dirty="0" smtClean="0"/>
              <a:t> </a:t>
            </a:r>
            <a:r>
              <a:rPr lang="en-US" b="1" dirty="0" err="1" smtClean="0"/>
              <a:t>कमी</a:t>
            </a:r>
            <a:r>
              <a:rPr lang="en-US" b="1" dirty="0" smtClean="0"/>
              <a:t> </a:t>
            </a:r>
            <a:r>
              <a:rPr lang="en-US" b="1" dirty="0" err="1" smtClean="0"/>
              <a:t>करण्</a:t>
            </a:r>
            <a:r>
              <a:rPr lang="mr-IN" b="1" dirty="0" smtClean="0"/>
              <a:t>या</a:t>
            </a:r>
            <a:r>
              <a:rPr lang="en-US" b="1" dirty="0" err="1" smtClean="0"/>
              <a:t>चे</a:t>
            </a:r>
            <a:r>
              <a:rPr lang="en-US" b="1" dirty="0" smtClean="0"/>
              <a:t> </a:t>
            </a:r>
            <a:r>
              <a:rPr lang="en-US" b="1" dirty="0" err="1" smtClean="0"/>
              <a:t>उपाय</a:t>
            </a:r>
            <a:r>
              <a:rPr lang="en-US" b="1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371600"/>
            <a:ext cx="4800600" cy="47545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पोलीस</a:t>
            </a:r>
            <a:r>
              <a:rPr lang="en-US" dirty="0" smtClean="0"/>
              <a:t> </a:t>
            </a:r>
            <a:r>
              <a:rPr lang="en-US" dirty="0" err="1" smtClean="0"/>
              <a:t>स्</a:t>
            </a:r>
            <a:r>
              <a:rPr lang="mr-IN" dirty="0" smtClean="0"/>
              <a:t>टे</a:t>
            </a:r>
            <a:r>
              <a:rPr lang="en-US" dirty="0" err="1" smtClean="0"/>
              <a:t>शनला</a:t>
            </a:r>
            <a:r>
              <a:rPr lang="en-US" dirty="0" smtClean="0"/>
              <a:t> </a:t>
            </a:r>
            <a:r>
              <a:rPr lang="en-US" dirty="0" err="1" smtClean="0"/>
              <a:t>तक्रार</a:t>
            </a:r>
            <a:r>
              <a:rPr lang="en-US" dirty="0" smtClean="0"/>
              <a:t> </a:t>
            </a:r>
            <a:r>
              <a:rPr lang="en-US" dirty="0" err="1" smtClean="0"/>
              <a:t>करण्</a:t>
            </a:r>
            <a:r>
              <a:rPr lang="mr-IN" dirty="0" smtClean="0"/>
              <a:t>या</a:t>
            </a:r>
            <a:r>
              <a:rPr lang="en-US" dirty="0" smtClean="0"/>
              <a:t>स </a:t>
            </a:r>
            <a:r>
              <a:rPr lang="en-US" dirty="0" err="1" smtClean="0"/>
              <a:t>प्रेरीत</a:t>
            </a:r>
            <a:r>
              <a:rPr lang="en-US" dirty="0" smtClean="0"/>
              <a:t> </a:t>
            </a:r>
            <a:r>
              <a:rPr lang="en-US" dirty="0" err="1" smtClean="0"/>
              <a:t>करणे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शेजारी</a:t>
            </a:r>
            <a:r>
              <a:rPr lang="en-US" dirty="0" smtClean="0"/>
              <a:t> व </a:t>
            </a:r>
            <a:r>
              <a:rPr lang="en-US" dirty="0" err="1" smtClean="0"/>
              <a:t>नातेवाईकांनी</a:t>
            </a:r>
            <a:r>
              <a:rPr lang="en-US" dirty="0" smtClean="0"/>
              <a:t> </a:t>
            </a:r>
            <a:r>
              <a:rPr lang="en-US" dirty="0" err="1" smtClean="0"/>
              <a:t>हस्</a:t>
            </a:r>
            <a:r>
              <a:rPr lang="mr-IN" dirty="0" smtClean="0"/>
              <a:t>त</a:t>
            </a:r>
            <a:r>
              <a:rPr lang="en-US" dirty="0" err="1" smtClean="0"/>
              <a:t>क्षेप</a:t>
            </a:r>
            <a:r>
              <a:rPr lang="en-US" dirty="0" smtClean="0"/>
              <a:t> </a:t>
            </a:r>
            <a:r>
              <a:rPr lang="en-US" dirty="0" err="1" smtClean="0"/>
              <a:t>करावा</a:t>
            </a:r>
            <a:endParaRPr lang="en-US" dirty="0" smtClean="0"/>
          </a:p>
          <a:p>
            <a:pPr lvl="0"/>
            <a:r>
              <a:rPr lang="en-US" dirty="0" err="1" smtClean="0"/>
              <a:t>संतुलित</a:t>
            </a:r>
            <a:r>
              <a:rPr lang="en-US" dirty="0" smtClean="0"/>
              <a:t> </a:t>
            </a:r>
            <a:r>
              <a:rPr lang="en-US" dirty="0" err="1" smtClean="0"/>
              <a:t>व्</a:t>
            </a:r>
            <a:r>
              <a:rPr lang="mr-IN" dirty="0" smtClean="0"/>
              <a:t>य</a:t>
            </a:r>
            <a:r>
              <a:rPr lang="en-US" dirty="0" err="1" smtClean="0"/>
              <a:t>क्</a:t>
            </a:r>
            <a:r>
              <a:rPr lang="mr-IN" dirty="0" smtClean="0"/>
              <a:t>ती</a:t>
            </a:r>
            <a:r>
              <a:rPr lang="en-US" dirty="0" err="1" smtClean="0"/>
              <a:t>मत्</a:t>
            </a:r>
            <a:r>
              <a:rPr lang="mr-IN" dirty="0" smtClean="0"/>
              <a:t>व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स्त्रियाना</a:t>
            </a:r>
            <a:r>
              <a:rPr lang="en-US" dirty="0" smtClean="0"/>
              <a:t> </a:t>
            </a:r>
            <a:r>
              <a:rPr lang="en-US" dirty="0" err="1" smtClean="0"/>
              <a:t>आत्</a:t>
            </a:r>
            <a:r>
              <a:rPr lang="mr-IN" dirty="0" smtClean="0"/>
              <a:t>म</a:t>
            </a:r>
            <a:r>
              <a:rPr lang="en-US" dirty="0" err="1" smtClean="0"/>
              <a:t>निर्भर</a:t>
            </a:r>
            <a:r>
              <a:rPr lang="en-US" dirty="0" smtClean="0"/>
              <a:t> </a:t>
            </a:r>
            <a:r>
              <a:rPr lang="en-US" dirty="0" err="1" smtClean="0"/>
              <a:t>करणे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स्</a:t>
            </a:r>
            <a:r>
              <a:rPr lang="mr-IN" dirty="0" smtClean="0"/>
              <a:t>त्री</a:t>
            </a:r>
            <a:r>
              <a:rPr lang="en-US" dirty="0" smtClean="0"/>
              <a:t>-</a:t>
            </a:r>
            <a:r>
              <a:rPr lang="en-US" dirty="0" err="1" smtClean="0"/>
              <a:t>शिक्षणाचा</a:t>
            </a:r>
            <a:r>
              <a:rPr lang="en-US" dirty="0" smtClean="0"/>
              <a:t> </a:t>
            </a:r>
            <a:r>
              <a:rPr lang="en-US" dirty="0" err="1" smtClean="0"/>
              <a:t>प्रसार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कायद्याची</a:t>
            </a:r>
            <a:r>
              <a:rPr lang="en-US" dirty="0" smtClean="0"/>
              <a:t> </a:t>
            </a:r>
            <a:r>
              <a:rPr lang="en-US" dirty="0" err="1" smtClean="0"/>
              <a:t>प्रत्</a:t>
            </a:r>
            <a:r>
              <a:rPr lang="mr-IN" dirty="0" smtClean="0"/>
              <a:t>य</a:t>
            </a:r>
            <a:r>
              <a:rPr lang="en-US" dirty="0" err="1" smtClean="0"/>
              <a:t>क्ष</a:t>
            </a:r>
            <a:r>
              <a:rPr lang="en-US" dirty="0" smtClean="0"/>
              <a:t> </a:t>
            </a:r>
            <a:r>
              <a:rPr lang="en-US" dirty="0" err="1" smtClean="0"/>
              <a:t>अंमलबजावणी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महिला</a:t>
            </a:r>
            <a:r>
              <a:rPr lang="en-US" dirty="0" smtClean="0"/>
              <a:t> </a:t>
            </a:r>
            <a:r>
              <a:rPr lang="en-US" dirty="0" err="1" smtClean="0"/>
              <a:t>संघटना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Image result for à¤à¥à¤à¥à¤®à¥à¤¬à¤¿à¤ à¤¹à¤¿à¤à¤¸à¤¾à¤à¤¾à¤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260" y="1447801"/>
            <a:ext cx="289814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elated 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2672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elated image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971800"/>
            <a:ext cx="2895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à¤à¥à¤à¥à¤®à¥à¤¬à¤¿à¤ à¤¹à¤¿à¤à¤¸à¤¾à¤à¤¾à¤° à¤ªà¥à¤¸à¥à¤à¤°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8077200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1143000"/>
          </a:xfrm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0070C0"/>
                </a:solidFill>
              </a:rPr>
              <a:t>धन्‍यवाद </a:t>
            </a:r>
            <a:r>
              <a:rPr lang="en-US" b="1" dirty="0" smtClean="0">
                <a:solidFill>
                  <a:srgbClr val="0070C0"/>
                </a:solidFill>
              </a:rPr>
              <a:t>!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355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कौटुंबिक हिंसा - अर्थ </vt:lpstr>
      <vt:lpstr>कौटुंबिक हिंसा - अर्थ </vt:lpstr>
      <vt:lpstr>कौटुंबिक हिंसेचे स्वरुप -</vt:lpstr>
      <vt:lpstr>कौटुंबिक हिंसाचाराची कारणे -</vt:lpstr>
      <vt:lpstr>कौटुंबिक हिंसेचे दुरगामी परिणाम -</vt:lpstr>
      <vt:lpstr>कौटुंबिक हिंसा कमी करण्याचे उपाय - </vt:lpstr>
      <vt:lpstr>धन्‍यवाद 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MAVIM</dc:creator>
  <cp:lastModifiedBy>MAVIM</cp:lastModifiedBy>
  <cp:revision>15</cp:revision>
  <dcterms:created xsi:type="dcterms:W3CDTF">2006-08-16T00:00:00Z</dcterms:created>
  <dcterms:modified xsi:type="dcterms:W3CDTF">2019-03-10T17:41:45Z</dcterms:modified>
</cp:coreProperties>
</file>